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560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Predicción de Enfermedades Cardíacas con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225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Análisis, Modelado y Evaluación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406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Presentado por: Luis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586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Fecha: 21 de junio de 2024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60936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101239"/>
            <a:ext cx="347663" cy="3476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56440" y="6076712"/>
            <a:ext cx="164187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 luis cara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8591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Objetivos del Proyecto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Preparar Dataset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Limpiar y estructurar los datos clínicos cardiovasculares.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Dividir Datos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Separar conjuntos de entrenamiento y prueba.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Entrenar Modelos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Desarrollar algoritmos predictivos efectivos.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Evaluar Rendimiento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Medir la precisión de las predicciones.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604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Utilizado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09430"/>
            <a:ext cx="3664863" cy="2184083"/>
          </a:xfrm>
          <a:prstGeom prst="roundRect">
            <a:avLst>
              <a:gd name="adj" fmla="val 436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343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Información General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2834283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Nombre: Heart Disease UCI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333327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Fuente: UCI Machine Learning Repository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109430"/>
            <a:ext cx="3664863" cy="2184083"/>
          </a:xfrm>
          <a:prstGeom prst="roundRect">
            <a:avLst>
              <a:gd name="adj" fmla="val 436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301" y="2343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Características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301" y="2834283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303 instancias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406301" y="3333274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 atributos clínicos relevantes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520327"/>
            <a:ext cx="7556421" cy="2648783"/>
          </a:xfrm>
          <a:prstGeom prst="roundRect">
            <a:avLst>
              <a:gd name="adj" fmla="val 359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14624" y="47547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Atributos Clave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514624" y="524517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Edad y sexo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514624" y="568737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Niveles de colesterol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514624" y="612957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Presión arterial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514624" y="657177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ECG en reposo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884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733" y="3157776"/>
            <a:ext cx="7749897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spc="-122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Preparación y Limpieza de Datos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4733" y="5047178"/>
            <a:ext cx="3062287" cy="207050"/>
          </a:xfrm>
          <a:prstGeom prst="roundRect">
            <a:avLst>
              <a:gd name="adj" fmla="val 420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24733" y="5564743"/>
            <a:ext cx="3062287" cy="646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Tratamiento de Valores Faltantes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4733" y="6335911"/>
            <a:ext cx="3062287" cy="1324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Implementamos técnicas de imputación estadística para mantener la integridad del dataset.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097536" y="4736544"/>
            <a:ext cx="3062407" cy="207050"/>
          </a:xfrm>
          <a:prstGeom prst="roundRect">
            <a:avLst>
              <a:gd name="adj" fmla="val 420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097536" y="5254109"/>
            <a:ext cx="3062407" cy="646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Transformación de Variables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097536" y="6025277"/>
            <a:ext cx="3062407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Aplicamos One-Hot Encoding para variables categóricas como el tipo de dolor torácico.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470458" y="4425910"/>
            <a:ext cx="3062287" cy="207050"/>
          </a:xfrm>
          <a:prstGeom prst="roundRect">
            <a:avLst>
              <a:gd name="adj" fmla="val 420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458" y="4943475"/>
            <a:ext cx="2831902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Normalización de Datos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470458" y="5391150"/>
            <a:ext cx="3062287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Estandarizamos variables numéricas para optimizar el rendimiento de los algoritmos.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843260" y="4115395"/>
            <a:ext cx="3062407" cy="207050"/>
          </a:xfrm>
          <a:prstGeom prst="roundRect">
            <a:avLst>
              <a:gd name="adj" fmla="val 420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843260" y="4632960"/>
            <a:ext cx="2718554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Eliminación de Outliers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843260" y="5080635"/>
            <a:ext cx="3062407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Identificamos y tratamos valores atípicos mediante análisis estadístico.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6867" y="1324808"/>
            <a:ext cx="9821942" cy="577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spc="-109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Modelos de Machine Learning Implementados</a:t>
            </a:r>
            <a:endParaRPr lang="en-US" sz="3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487" y="2392442"/>
            <a:ext cx="2545913" cy="254591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276" y="2392442"/>
            <a:ext cx="2546033" cy="2546033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184" y="2392442"/>
            <a:ext cx="2545913" cy="2545913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5973" y="2392442"/>
            <a:ext cx="2546033" cy="2546033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9881" y="2392442"/>
            <a:ext cx="2545913" cy="2545913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867" y="5266730"/>
            <a:ext cx="462082" cy="46208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646867" y="5913596"/>
            <a:ext cx="2310527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spc="-55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Regresión Logística</a:t>
            </a:r>
            <a:endParaRPr lang="en-US" sz="1800" dirty="0"/>
          </a:p>
        </p:txBody>
      </p:sp>
      <p:sp>
        <p:nvSpPr>
          <p:cNvPr id="10" name="Text 2"/>
          <p:cNvSpPr/>
          <p:nvPr/>
        </p:nvSpPr>
        <p:spPr>
          <a:xfrm>
            <a:off x="646867" y="6313289"/>
            <a:ext cx="4260771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 comparativa con 78% de precisión inicial.</a:t>
            </a:r>
            <a:endParaRPr lang="en-US" sz="1450" dirty="0"/>
          </a:p>
        </p:txBody>
      </p:sp>
      <p:pic>
        <p:nvPicPr>
          <p:cNvPr id="1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4815" y="5266730"/>
            <a:ext cx="462082" cy="462082"/>
          </a:xfrm>
          <a:prstGeom prst="rect">
            <a:avLst/>
          </a:prstGeom>
        </p:spPr>
      </p:pic>
      <p:sp>
        <p:nvSpPr>
          <p:cNvPr id="12" name="Text 3"/>
          <p:cNvSpPr/>
          <p:nvPr/>
        </p:nvSpPr>
        <p:spPr>
          <a:xfrm>
            <a:off x="5184815" y="5913596"/>
            <a:ext cx="2310527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spc="-55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SVM</a:t>
            </a:r>
            <a:endParaRPr lang="en-US" sz="1800" dirty="0"/>
          </a:p>
        </p:txBody>
      </p:sp>
      <p:sp>
        <p:nvSpPr>
          <p:cNvPr id="13" name="Text 4"/>
          <p:cNvSpPr/>
          <p:nvPr/>
        </p:nvSpPr>
        <p:spPr>
          <a:xfrm>
            <a:off x="5184815" y="6313289"/>
            <a:ext cx="4260771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Alto rendimiento en espacios de alta dimensionalidad.</a:t>
            </a:r>
            <a:endParaRPr lang="en-US" sz="1450" dirty="0"/>
          </a:p>
        </p:txBody>
      </p:sp>
      <p:pic>
        <p:nvPicPr>
          <p:cNvPr id="1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2763" y="5266730"/>
            <a:ext cx="462082" cy="462082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9722763" y="5913596"/>
            <a:ext cx="2310527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spc="-55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Bosques Aleatorios</a:t>
            </a:r>
            <a:endParaRPr lang="en-US" sz="1800" dirty="0"/>
          </a:p>
        </p:txBody>
      </p:sp>
      <p:sp>
        <p:nvSpPr>
          <p:cNvPr id="16" name="Text 6"/>
          <p:cNvSpPr/>
          <p:nvPr/>
        </p:nvSpPr>
        <p:spPr>
          <a:xfrm>
            <a:off x="9722763" y="6313289"/>
            <a:ext cx="4260771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Mejor precisión global en nuestras pruebas iniciales.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296489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spc="-95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Métricas de Evaluación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264920"/>
            <a:ext cx="13505974" cy="708136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313033" y="834628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151738"/>
          </a:solidFill>
          <a:ln/>
        </p:spPr>
      </p:sp>
      <p:sp>
        <p:nvSpPr>
          <p:cNvPr id="5" name="Text 2"/>
          <p:cNvSpPr/>
          <p:nvPr/>
        </p:nvSpPr>
        <p:spPr>
          <a:xfrm>
            <a:off x="3534608" y="8346281"/>
            <a:ext cx="1427917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spc="-2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Regresión Logística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7029688" y="834628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2D327A"/>
          </a:solidFill>
          <a:ln/>
        </p:spPr>
      </p:sp>
      <p:sp>
        <p:nvSpPr>
          <p:cNvPr id="7" name="Text 4"/>
          <p:cNvSpPr/>
          <p:nvPr/>
        </p:nvSpPr>
        <p:spPr>
          <a:xfrm>
            <a:off x="7251263" y="8346281"/>
            <a:ext cx="349329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spc="-2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SVM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9667756" y="834628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464DBB"/>
          </a:solidFill>
          <a:ln/>
        </p:spPr>
      </p:sp>
      <p:sp>
        <p:nvSpPr>
          <p:cNvPr id="9" name="Text 6"/>
          <p:cNvSpPr/>
          <p:nvPr/>
        </p:nvSpPr>
        <p:spPr>
          <a:xfrm>
            <a:off x="9889331" y="8346281"/>
            <a:ext cx="1100018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spc="-2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spc="-2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Bosque Aleatorio supera a los demás modelos en todas las métricas clave.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Resultados y Análisis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2804398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415183"/>
            <a:ext cx="40290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Random Forest: 86% Exactitud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2905601"/>
            <a:ext cx="40290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Mejor modelo general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006096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Factores Clave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269224"/>
            <a:ext cx="36449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Edad, colesterol y vasos obstruidos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536971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142428"/>
            <a:ext cx="27895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Optimización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5632847"/>
            <a:ext cx="2789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Hiperparámetros ajustados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análisis de importancia de características reveló que la edad, los niveles de colesterol y el número de vasos obstruidos son los predictores más relevantes.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2965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Conclusiones y Próximos Pasos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Logros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Desarrollamos un modelo predictivo con 86% de exactitud.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Limitaciones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relativamente pequeño con sesgos potenciales.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Aplicaciones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Herramienta de apoyo para evaluación clínica preliminar.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Futuro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Ampliar dataset e implementar en entornos clínicos controlados.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2025-04-11T18:44:02Z</dcterms:created>
  <dcterms:modified xsi:type="dcterms:W3CDTF">2025-04-11T18:44:02Z</dcterms:modified>
</cp:coreProperties>
</file>